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52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268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368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61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0650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77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2319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98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8443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90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299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493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A406E-3B07-404C-8FFF-F8289336E940}" type="datetimeFigureOut">
              <a:rPr lang="fr-FR" smtClean="0"/>
              <a:t>06/07/2013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A2723-18B2-4D36-9C6E-4C2763F27B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01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-22856" y="3800486"/>
            <a:ext cx="6858000" cy="3451486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fr-FR" sz="6000" b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AUX</a:t>
            </a:r>
          </a:p>
          <a:p>
            <a:pPr algn="ctr"/>
            <a:r>
              <a:rPr lang="fr-FR" sz="6000" b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VIOLENCES </a:t>
            </a:r>
          </a:p>
          <a:p>
            <a:pPr algn="ctr"/>
            <a:r>
              <a:rPr lang="fr-FR" sz="6000" b="1" smtClean="0">
                <a:solidFill>
                  <a:schemeClr val="bg1"/>
                </a:solidFill>
                <a:latin typeface="Arial Narrow" pitchFamily="34" charset="0"/>
              </a:rPr>
              <a:t>FAITES </a:t>
            </a:r>
            <a:r>
              <a:rPr lang="fr-FR" sz="6000" b="1" dirty="0" smtClean="0">
                <a:solidFill>
                  <a:schemeClr val="bg1"/>
                </a:solidFill>
                <a:latin typeface="Arial Narrow" pitchFamily="34" charset="0"/>
              </a:rPr>
              <a:t>AUX FEMMES</a:t>
            </a:r>
            <a:endParaRPr lang="fr-FR" sz="60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fr-FR" sz="4000" b="1" dirty="0" smtClean="0">
                <a:solidFill>
                  <a:schemeClr val="bg1"/>
                </a:solidFill>
                <a:latin typeface="Arial Narrow" pitchFamily="34" charset="0"/>
              </a:rPr>
              <a:t>25 </a:t>
            </a:r>
            <a:r>
              <a:rPr lang="fr-FR" sz="4000" b="1" dirty="0">
                <a:solidFill>
                  <a:schemeClr val="bg1"/>
                </a:solidFill>
                <a:latin typeface="Arial Narrow" pitchFamily="34" charset="0"/>
              </a:rPr>
              <a:t>Novembre -16 Décembre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51240" y="179512"/>
            <a:ext cx="6346111" cy="112777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fr-FR" sz="6900" b="1" dirty="0" smtClean="0">
                <a:latin typeface="Arial Narrow" pitchFamily="34" charset="0"/>
                <a:cs typeface="Times New Roman" pitchFamily="18" charset="0"/>
              </a:rPr>
              <a:t>LE ZONTA    </a:t>
            </a:r>
            <a:r>
              <a:rPr lang="fr-FR" sz="6900" b="1" dirty="0">
                <a:latin typeface="Arial Narrow" pitchFamily="34" charset="0"/>
                <a:cs typeface="Times New Roman" pitchFamily="18" charset="0"/>
              </a:rPr>
              <a:t>NON </a:t>
            </a:r>
          </a:p>
        </p:txBody>
      </p:sp>
      <p:sp>
        <p:nvSpPr>
          <p:cNvPr id="12" name="ZoneTexte 11"/>
          <p:cNvSpPr txBox="1"/>
          <p:nvPr/>
        </p:nvSpPr>
        <p:spPr>
          <a:xfrm rot="16200000">
            <a:off x="4035280" y="540604"/>
            <a:ext cx="725475" cy="54960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fr-FR" sz="3100" dirty="0">
                <a:latin typeface="Arial Narrow" pitchFamily="34" charset="0"/>
              </a:rPr>
              <a:t>dit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735496" y="8345406"/>
            <a:ext cx="5112570" cy="707846"/>
          </a:xfrm>
          <a:prstGeom prst="rect">
            <a:avLst/>
          </a:prstGeom>
          <a:noFill/>
        </p:spPr>
        <p:txBody>
          <a:bodyPr wrap="square" lIns="91389" tIns="45695" rIns="91389" bIns="45695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www.zonta.org</a:t>
            </a:r>
            <a:endParaRPr lang="fr-FR" sz="2000" dirty="0">
              <a:solidFill>
                <a:schemeClr val="bg1"/>
              </a:solidFill>
            </a:endParaRPr>
          </a:p>
          <a:p>
            <a:pPr algn="ctr"/>
            <a:r>
              <a:rPr lang="fr-FR" sz="2000" dirty="0">
                <a:solidFill>
                  <a:schemeClr val="bg1"/>
                </a:solidFill>
              </a:rPr>
              <a:t>www.zontasaysno.com</a:t>
            </a:r>
          </a:p>
        </p:txBody>
      </p:sp>
      <p:pic>
        <p:nvPicPr>
          <p:cNvPr id="16" name="Picture 2" descr="https://encrypted-tbn3.gstatic.com/images?q=tbn:ANd9GcRwoQX9fVsUPOW3AjBnNefc3Vxad5Oty4Tza1CPnRh7bUOdAPV3q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109" y="7628390"/>
            <a:ext cx="789214" cy="74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2991109" y="7402611"/>
            <a:ext cx="789214" cy="461665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fr-FR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ZONTA</a:t>
            </a:r>
          </a:p>
          <a:p>
            <a:endParaRPr lang="fr-FR" sz="13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725715" y="8345406"/>
            <a:ext cx="1368934" cy="263809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pPr algn="ctr"/>
            <a:r>
              <a:rPr lang="fr-FR" sz="1300" dirty="0">
                <a:solidFill>
                  <a:schemeClr val="bg1"/>
                </a:solidFill>
              </a:rPr>
              <a:t>INTERNATIONAL</a:t>
            </a:r>
          </a:p>
        </p:txBody>
      </p:sp>
      <p:sp>
        <p:nvSpPr>
          <p:cNvPr id="15" name="ZoneTexte 14"/>
          <p:cNvSpPr txBox="1"/>
          <p:nvPr/>
        </p:nvSpPr>
        <p:spPr>
          <a:xfrm rot="16200000">
            <a:off x="5514495" y="7371174"/>
            <a:ext cx="2363116" cy="158277"/>
          </a:xfrm>
          <a:prstGeom prst="rect">
            <a:avLst/>
          </a:prstGeom>
          <a:noFill/>
        </p:spPr>
        <p:txBody>
          <a:bodyPr wrap="square" lIns="65306" tIns="32653" rIns="65306" bIns="32653" rtlCol="0">
            <a:spAutoFit/>
          </a:bodyPr>
          <a:lstStyle/>
          <a:p>
            <a:r>
              <a:rPr lang="fr-FR" sz="600" dirty="0">
                <a:solidFill>
                  <a:schemeClr val="bg1"/>
                </a:solidFill>
              </a:rPr>
              <a:t>Rapidflyer.com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87940" y="8631871"/>
            <a:ext cx="3285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www.zontaclubsfrance.org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0" y="1494429"/>
            <a:ext cx="6346112" cy="2429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7230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20</Words>
  <Application>Microsoft Office PowerPoint</Application>
  <PresentationFormat>Affichage à l'écran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Dominique</dc:creator>
  <cp:lastModifiedBy>Dominique</cp:lastModifiedBy>
  <cp:revision>12</cp:revision>
  <cp:lastPrinted>2013-06-27T11:06:45Z</cp:lastPrinted>
  <dcterms:created xsi:type="dcterms:W3CDTF">2013-06-02T16:14:10Z</dcterms:created>
  <dcterms:modified xsi:type="dcterms:W3CDTF">2013-07-06T11:36:02Z</dcterms:modified>
</cp:coreProperties>
</file>